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9" r:id="rId4"/>
    <p:sldId id="268" r:id="rId5"/>
    <p:sldId id="269" r:id="rId6"/>
    <p:sldId id="270" r:id="rId7"/>
    <p:sldId id="265" r:id="rId8"/>
    <p:sldId id="267" r:id="rId9"/>
    <p:sldId id="266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B6B"/>
    <a:srgbClr val="6661B1"/>
    <a:srgbClr val="354B60"/>
    <a:srgbClr val="CD4828"/>
    <a:srgbClr val="57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97" d="100"/>
          <a:sy n="97" d="100"/>
        </p:scale>
        <p:origin x="-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7F67-2E76-554A-A877-7988C6E394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C20B-AD74-8F42-B932-59EFA1574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0F-92C3-444D-887C-607370EC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F6A06-B97A-4B84-A90C-9D8AD2AE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F11A-9094-46F0-BAF5-B41B3EAB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ECC0-613C-4C40-8DD2-4C7B740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7EBD-FCC3-4F2C-A79F-FEBD481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2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C720-04A5-474B-BE58-E427BEA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63F0-CDDD-4CE4-B2A8-CAFBE683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A8E-36E6-4E6A-93D1-2784C0B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D21E-A214-47FA-9F24-F295383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7C8C-9FD0-453C-84F6-192A54D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D20B5-9735-48B0-9FFE-DBC4E7D8A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800FD-814B-48F0-AFBF-0025F487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56B8-CBD3-425C-9BF0-5013A48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AFCE-8C7D-40B9-8352-44AED5C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687F-1898-4D62-B7B9-2B5301D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1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D73-E17A-43B5-A3C2-05332FE2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14D-A7FA-40C2-81F8-461536CF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997-43AA-4FFE-B159-53822D50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9685-5DB9-4CE4-A98E-16154278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2CA1-418C-4C87-981A-AD024EA6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FAF-A9F3-46B6-8E4F-D7D00333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3F1E-6AC7-4AD3-86C3-0E4FB32A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8E6C-8F3C-412D-94C2-B3075F6E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F786-4822-43C4-8BAF-AC8BC3A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A9F-6EF4-4D8F-9ACB-5B36F4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A5C-915E-4D61-B4A4-50A81DF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4A4D-ED56-4551-B8B5-5561F055C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BFADE-F95D-44C8-8091-72BCE55F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134AE-EA39-4A9A-B6BA-F5B04886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77F9-B5E4-4AC5-9E0B-F48D4FD6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4A4C-DA73-46C2-81A2-9DCD915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6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498-AF89-4DC9-9E50-15AD770F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5FCE-17F6-4944-9EFF-E0A7BBCF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1B31F-6E5B-4BCB-B147-52965F6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4D5C-1E42-433B-B1DA-CB0D2ED1D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80654-4D8B-457F-A8F7-FB72108C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6A7-873A-4478-931B-70C2F78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0B0AF-32F0-43DE-91C1-E0F137DF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1DA7E-E479-4EC6-9403-3295BA4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4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DE6-5BCA-4BFA-94D7-5018F4F0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AA461-3932-4CC8-A253-2C27318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56AD-E22C-4405-AB33-0A4BEA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02F10-28E8-4358-8BD8-71893C70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15A2-0C3C-46FA-88A0-62253C4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FF8C-70FB-4FED-A6B2-D61F2FA9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53C0E-D445-4499-B841-B0BD7CE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8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75A-CE3F-4753-9EB1-1F27FEDB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82FF-926E-45D0-9A6C-1D834001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A2C8-378C-490B-8F53-9E651650D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F1E7-23C2-4E1D-B46C-3E8A2D7D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CB7CC-E48C-4D9D-BB04-256B306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4CE4-0DD3-4AAD-82E7-510894D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7D7-56AC-41C4-993D-BD1AA1D6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BBEC7-32B0-4C21-9FF5-617DF3EC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3257-F242-4171-91BE-CC4C81B7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D3D6-F7E5-4D8D-B2E7-39A64E3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3EFD-2128-41B2-A6B7-129C5D8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F036-7384-42C2-B288-65174E48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0C5B0-0218-48E7-BED1-20E9A982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5910D-3CDB-4D27-AA65-D7349534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6E73-8255-41D8-81AF-CF62B1B01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BD47-DF1F-442B-AC7F-101E61750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2C32-C80D-4835-B282-AB2F21C1A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2CCEE-7DF2-8D4E-96B5-81C05B39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80" y="759221"/>
            <a:ext cx="4061372" cy="4061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A7BAA-6868-C845-BAD9-58BAACB06E8F}"/>
              </a:ext>
            </a:extLst>
          </p:cNvPr>
          <p:cNvSpPr txBox="1"/>
          <p:nvPr/>
        </p:nvSpPr>
        <p:spPr>
          <a:xfrm>
            <a:off x="3675902" y="5475909"/>
            <a:ext cx="470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creative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5F08-EE26-3B41-8472-2F6FB4070863}"/>
              </a:ext>
            </a:extLst>
          </p:cNvPr>
          <p:cNvSpPr txBox="1"/>
          <p:nvPr/>
        </p:nvSpPr>
        <p:spPr>
          <a:xfrm>
            <a:off x="3675902" y="4627148"/>
            <a:ext cx="470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FrameAR</a:t>
            </a:r>
            <a:endParaRPr lang="en-CA" sz="5400" b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2590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9" y="2828835"/>
            <a:ext cx="116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  <a:endParaRPr lang="en-CA" sz="16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B2C0AC-ADC5-0943-8BE9-6FB36FB4C0BF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6D7578-48E5-D043-9828-741C14507AA7}"/>
              </a:ext>
            </a:extLst>
          </p:cNvPr>
          <p:cNvSpPr/>
          <p:nvPr/>
        </p:nvSpPr>
        <p:spPr>
          <a:xfrm>
            <a:off x="1356885" y="780634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0763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STATS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30A6-4C4C-DE45-ABEC-3F7EB832C973}"/>
              </a:ext>
            </a:extLst>
          </p:cNvPr>
          <p:cNvSpPr txBox="1"/>
          <p:nvPr/>
        </p:nvSpPr>
        <p:spPr>
          <a:xfrm>
            <a:off x="262358" y="3707279"/>
            <a:ext cx="4709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$56 billion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96F5F4-FA13-5F4E-9442-C31C2D7754A8}"/>
              </a:ext>
            </a:extLst>
          </p:cNvPr>
          <p:cNvSpPr/>
          <p:nvPr/>
        </p:nvSpPr>
        <p:spPr>
          <a:xfrm>
            <a:off x="1822198" y="201047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069C1-A6AD-9943-B4E0-5B9FE396E2AA}"/>
              </a:ext>
            </a:extLst>
          </p:cNvPr>
          <p:cNvSpPr txBox="1"/>
          <p:nvPr/>
        </p:nvSpPr>
        <p:spPr>
          <a:xfrm>
            <a:off x="3610469" y="4287012"/>
            <a:ext cx="4709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est. $56 billion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DDEC19-711C-6A46-BAF4-BDA6EF0C69A7}"/>
              </a:ext>
            </a:extLst>
          </p:cNvPr>
          <p:cNvSpPr/>
          <p:nvPr/>
        </p:nvSpPr>
        <p:spPr>
          <a:xfrm>
            <a:off x="5170309" y="259020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0310C-29FF-6A46-9577-6BC94C390744}"/>
              </a:ext>
            </a:extLst>
          </p:cNvPr>
          <p:cNvSpPr txBox="1"/>
          <p:nvPr/>
        </p:nvSpPr>
        <p:spPr>
          <a:xfrm>
            <a:off x="7084705" y="3707279"/>
            <a:ext cx="4709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est. $56 billion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738F22-DCBD-CB44-9228-C7E4C538FCF2}"/>
              </a:ext>
            </a:extLst>
          </p:cNvPr>
          <p:cNvSpPr/>
          <p:nvPr/>
        </p:nvSpPr>
        <p:spPr>
          <a:xfrm>
            <a:off x="8644545" y="201047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3932505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974472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1822198" y="153789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9618-D100-8647-BBDE-FCF4CC358C7C}"/>
              </a:ext>
            </a:extLst>
          </p:cNvPr>
          <p:cNvSpPr/>
          <p:nvPr/>
        </p:nvSpPr>
        <p:spPr>
          <a:xfrm>
            <a:off x="5170309" y="259020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53C112-3BF2-D340-8B35-63B7A3AAF221}"/>
              </a:ext>
            </a:extLst>
          </p:cNvPr>
          <p:cNvSpPr/>
          <p:nvPr/>
        </p:nvSpPr>
        <p:spPr>
          <a:xfrm>
            <a:off x="8605644" y="1591231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535" y="1749507"/>
            <a:ext cx="1199226" cy="11992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494704-3274-084F-92D4-F1587970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8278" y="1812870"/>
            <a:ext cx="1184380" cy="11843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949153-CB55-3A4D-89E5-71084BAAF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999" y="2773506"/>
            <a:ext cx="1188895" cy="1188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2C2EA-42F0-4640-BACB-BA4E45B08303}"/>
              </a:ext>
            </a:extLst>
          </p:cNvPr>
          <p:cNvSpPr txBox="1"/>
          <p:nvPr/>
        </p:nvSpPr>
        <p:spPr>
          <a:xfrm>
            <a:off x="4315896" y="4187689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A38D50-8592-894F-A8EE-2EAC4B865594}"/>
              </a:ext>
            </a:extLst>
          </p:cNvPr>
          <p:cNvCxnSpPr>
            <a:cxnSpLocks/>
          </p:cNvCxnSpPr>
          <p:nvPr/>
        </p:nvCxnSpPr>
        <p:spPr>
          <a:xfrm flipV="1">
            <a:off x="6989552" y="2822711"/>
            <a:ext cx="1463201" cy="612307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7794685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ECA539-F735-6F46-B49A-32863C81B21B}"/>
              </a:ext>
            </a:extLst>
          </p:cNvPr>
          <p:cNvCxnSpPr>
            <a:cxnSpLocks/>
          </p:cNvCxnSpPr>
          <p:nvPr/>
        </p:nvCxnSpPr>
        <p:spPr>
          <a:xfrm>
            <a:off x="3567834" y="2729539"/>
            <a:ext cx="1236133" cy="655494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6621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85388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9573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87" y="1907350"/>
            <a:ext cx="1199226" cy="1199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111450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commit - frame branches - frame diff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30F9-66E1-DD41-838F-6EB5935EA44D}"/>
              </a:ext>
            </a:extLst>
          </p:cNvPr>
          <p:cNvSpPr txBox="1"/>
          <p:nvPr/>
        </p:nvSpPr>
        <p:spPr>
          <a:xfrm>
            <a:off x="1205566" y="465967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tree – user commenting</a:t>
            </a:r>
          </a:p>
        </p:txBody>
      </p:sp>
    </p:spTree>
    <p:extLst>
      <p:ext uri="{BB962C8B-B14F-4D97-AF65-F5344CB8AC3E}">
        <p14:creationId xmlns:p14="http://schemas.microsoft.com/office/powerpoint/2010/main" val="260589296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34423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44774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06048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 AR app – view projects – compare versions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36F16-DEB1-E148-99A0-30BB24A45A70}"/>
              </a:ext>
            </a:extLst>
          </p:cNvPr>
          <p:cNvSpPr txBox="1"/>
          <p:nvPr/>
        </p:nvSpPr>
        <p:spPr>
          <a:xfrm>
            <a:off x="1207690" y="4531684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annotations – all file support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6314BF-530A-CB40-A87D-D8889A63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426" y="1856886"/>
            <a:ext cx="1188895" cy="11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133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701748" y="3252991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301176" y="16633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9821" y="4079053"/>
            <a:ext cx="9776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bot – reports commits – team flow 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app launch on commit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A71FD0-00EC-6A4F-B63D-CD1F5193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810" y="1833012"/>
            <a:ext cx="1184380" cy="11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54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242227" y="1891709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FRAME-AR APPLICATIONS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93D9A0-B1F2-AD4E-B0CE-1FE284CB6B97}"/>
              </a:ext>
            </a:extLst>
          </p:cNvPr>
          <p:cNvSpPr/>
          <p:nvPr/>
        </p:nvSpPr>
        <p:spPr>
          <a:xfrm>
            <a:off x="1356885" y="1549333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B6F-D639-704B-9F9A-10DF71089B78}"/>
              </a:ext>
            </a:extLst>
          </p:cNvPr>
          <p:cNvSpPr txBox="1"/>
          <p:nvPr/>
        </p:nvSpPr>
        <p:spPr>
          <a:xfrm>
            <a:off x="7138238" y="2007639"/>
            <a:ext cx="392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entertainment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F58D2-97B2-D247-9E2B-EF7CFBC4309B}"/>
              </a:ext>
            </a:extLst>
          </p:cNvPr>
          <p:cNvSpPr/>
          <p:nvPr/>
        </p:nvSpPr>
        <p:spPr>
          <a:xfrm>
            <a:off x="5548589" y="1575828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C4349-B92F-2F4E-A94E-32F86A3256BF}"/>
              </a:ext>
            </a:extLst>
          </p:cNvPr>
          <p:cNvSpPr txBox="1"/>
          <p:nvPr/>
        </p:nvSpPr>
        <p:spPr>
          <a:xfrm>
            <a:off x="2859398" y="3941785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20E4F-0399-8F42-A0C9-94C799F7DC2C}"/>
              </a:ext>
            </a:extLst>
          </p:cNvPr>
          <p:cNvSpPr/>
          <p:nvPr/>
        </p:nvSpPr>
        <p:spPr>
          <a:xfrm>
            <a:off x="1356885" y="35385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850BF-8ED4-BA49-88FB-74533DC23ED6}"/>
              </a:ext>
            </a:extLst>
          </p:cNvPr>
          <p:cNvSpPr txBox="1"/>
          <p:nvPr/>
        </p:nvSpPr>
        <p:spPr>
          <a:xfrm>
            <a:off x="7755868" y="3940432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5E0CC9-1D25-8448-A29B-B4C46A2AE68D}"/>
              </a:ext>
            </a:extLst>
          </p:cNvPr>
          <p:cNvSpPr/>
          <p:nvPr/>
        </p:nvSpPr>
        <p:spPr>
          <a:xfrm>
            <a:off x="6558860" y="3534717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E1CB5DB-78BD-3E48-B800-4FCDDA78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252" y="3781538"/>
            <a:ext cx="1055779" cy="10557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4FA140-C5F4-DF47-8491-A2A8961A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625" y="1768731"/>
            <a:ext cx="1104168" cy="1104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513F57C-50E9-3640-B6C4-68959831D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27" y="1798794"/>
            <a:ext cx="1138773" cy="1138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B80C5AD-8B82-C041-B985-66702BA70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563" y="3854516"/>
            <a:ext cx="911694" cy="9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1693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F61EE-EB28-794C-B936-A402DD3F8F4E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3173BA8-9BAE-6A4F-83FA-898CC885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944" y="4212086"/>
            <a:ext cx="1017838" cy="10178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1BCAED-3E5D-0443-8460-83AE9F1E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6885" y="1913591"/>
            <a:ext cx="1017838" cy="101783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E28956-C460-6648-86A8-6F542ED48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160" y="2226943"/>
            <a:ext cx="1017838" cy="10178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4EBCFE-DB8B-FA4F-880F-53195F97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960" y="1180745"/>
            <a:ext cx="1162189" cy="116218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E92258E-DD21-644D-9E6B-7948D439F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7945" y="2466609"/>
            <a:ext cx="918681" cy="91868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6A7795-102D-9D4D-A069-E888E4C7F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3294" y="3821208"/>
            <a:ext cx="1162189" cy="116218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659498D-C0F9-ED42-A6DB-239D888C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9863" y="2226943"/>
            <a:ext cx="1017838" cy="10178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5C4075-31E4-234F-80F0-EB3692BFDAA1}"/>
              </a:ext>
            </a:extLst>
          </p:cNvPr>
          <p:cNvSpPr txBox="1"/>
          <p:nvPr/>
        </p:nvSpPr>
        <p:spPr>
          <a:xfrm>
            <a:off x="4469125" y="5258944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2A933-6B7B-EA4B-9BE3-43A8EE40D280}"/>
              </a:ext>
            </a:extLst>
          </p:cNvPr>
          <p:cNvSpPr txBox="1"/>
          <p:nvPr/>
        </p:nvSpPr>
        <p:spPr>
          <a:xfrm>
            <a:off x="8473316" y="5031593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078E5-9B6A-A048-9A4E-1E25D1625022}"/>
              </a:ext>
            </a:extLst>
          </p:cNvPr>
          <p:cNvSpPr txBox="1"/>
          <p:nvPr/>
        </p:nvSpPr>
        <p:spPr>
          <a:xfrm>
            <a:off x="8463650" y="231859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69697-28DC-EA44-8721-98922595D3FE}"/>
              </a:ext>
            </a:extLst>
          </p:cNvPr>
          <p:cNvSpPr txBox="1"/>
          <p:nvPr/>
        </p:nvSpPr>
        <p:spPr>
          <a:xfrm>
            <a:off x="4442247" y="176543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06F8A-90F3-ED4A-83AE-9F0E0C9C78E8}"/>
              </a:ext>
            </a:extLst>
          </p:cNvPr>
          <p:cNvSpPr txBox="1"/>
          <p:nvPr/>
        </p:nvSpPr>
        <p:spPr>
          <a:xfrm>
            <a:off x="622730" y="3484447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9FE7B-E724-F84E-975B-BD92D0E72B54}"/>
              </a:ext>
            </a:extLst>
          </p:cNvPr>
          <p:cNvCxnSpPr>
            <a:cxnSpLocks/>
          </p:cNvCxnSpPr>
          <p:nvPr/>
        </p:nvCxnSpPr>
        <p:spPr>
          <a:xfrm>
            <a:off x="3249757" y="2718700"/>
            <a:ext cx="151490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F91782-FD19-9241-B13E-8495249EA070}"/>
              </a:ext>
            </a:extLst>
          </p:cNvPr>
          <p:cNvCxnSpPr>
            <a:cxnSpLocks/>
          </p:cNvCxnSpPr>
          <p:nvPr/>
        </p:nvCxnSpPr>
        <p:spPr>
          <a:xfrm flipV="1">
            <a:off x="7317475" y="1701367"/>
            <a:ext cx="2058537" cy="96320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9AABC-AADA-0543-A388-2E82DDEA9EB1}"/>
              </a:ext>
            </a:extLst>
          </p:cNvPr>
          <p:cNvCxnSpPr>
            <a:cxnSpLocks/>
          </p:cNvCxnSpPr>
          <p:nvPr/>
        </p:nvCxnSpPr>
        <p:spPr>
          <a:xfrm>
            <a:off x="7317475" y="2899530"/>
            <a:ext cx="2185819" cy="14708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9D5E5-DB7D-8F43-9BBD-15B4F163DBBB}"/>
              </a:ext>
            </a:extLst>
          </p:cNvPr>
          <p:cNvCxnSpPr>
            <a:cxnSpLocks/>
          </p:cNvCxnSpPr>
          <p:nvPr/>
        </p:nvCxnSpPr>
        <p:spPr>
          <a:xfrm>
            <a:off x="6098037" y="3312826"/>
            <a:ext cx="0" cy="74750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C714D8C3-40E0-8B47-AFFF-04CAAB8AEC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2520" y="4169667"/>
            <a:ext cx="463736" cy="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121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8" y="1689309"/>
            <a:ext cx="11667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12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2859654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rapid-</a:t>
            </a:r>
            <a:r>
              <a:rPr lang="en-CA" sz="4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prototpying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355817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painless API integration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24536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support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2743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612</TotalTime>
  <Words>111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Advitya Chhabra</dc:creator>
  <cp:lastModifiedBy>Rafit Jamil</cp:lastModifiedBy>
  <cp:revision>46</cp:revision>
  <dcterms:created xsi:type="dcterms:W3CDTF">2019-05-19T00:19:54Z</dcterms:created>
  <dcterms:modified xsi:type="dcterms:W3CDTF">2019-06-23T06:18:08Z</dcterms:modified>
</cp:coreProperties>
</file>